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3065C3-F347-683F-401A-6696A929D572}" v="3" dt="2025-02-10T09:37:16.6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>
      <p:cViewPr varScale="1">
        <p:scale>
          <a:sx n="60" d="100"/>
          <a:sy n="60" d="100"/>
        </p:scale>
        <p:origin x="12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山 洋史" userId="S::koyama@tokaisogo.onmicrosoft.com::b73d52a6-67c2-4360-9026-20c4593fe04f" providerId="AD" clId="Web-{B33065C3-F347-683F-401A-6696A929D572}"/>
    <pc:docChg chg="mod modSld modMainMaster">
      <pc:chgData name="小山 洋史" userId="S::koyama@tokaisogo.onmicrosoft.com::b73d52a6-67c2-4360-9026-20c4593fe04f" providerId="AD" clId="Web-{B33065C3-F347-683F-401A-6696A929D572}" dt="2025-02-10T09:37:16.607" v="2"/>
      <pc:docMkLst>
        <pc:docMk/>
      </pc:docMkLst>
      <pc:sldMasterChg chg="mod modSldLayout">
        <pc:chgData name="小山 洋史" userId="S::koyama@tokaisogo.onmicrosoft.com::b73d52a6-67c2-4360-9026-20c4593fe04f" providerId="AD" clId="Web-{B33065C3-F347-683F-401A-6696A929D572}" dt="2025-02-10T09:37:16.607" v="2"/>
        <pc:sldMasterMkLst>
          <pc:docMk/>
          <pc:sldMasterMk cId="3238116786" sldId="2147483663"/>
        </pc:sldMasterMkLst>
        <pc:sldLayoutChg chg="mod">
          <pc:chgData name="小山 洋史" userId="S::koyama@tokaisogo.onmicrosoft.com::b73d52a6-67c2-4360-9026-20c4593fe04f" providerId="AD" clId="Web-{B33065C3-F347-683F-401A-6696A929D572}" dt="2025-02-10T09:37:16.607" v="2"/>
          <pc:sldLayoutMkLst>
            <pc:docMk/>
            <pc:sldMasterMk cId="3238116786" sldId="2147483663"/>
            <pc:sldLayoutMk cId="1752415527" sldId="2147483664"/>
          </pc:sldLayoutMkLst>
        </pc:sldLayoutChg>
        <pc:sldLayoutChg chg="mod">
          <pc:chgData name="小山 洋史" userId="S::koyama@tokaisogo.onmicrosoft.com::b73d52a6-67c2-4360-9026-20c4593fe04f" providerId="AD" clId="Web-{B33065C3-F347-683F-401A-6696A929D572}" dt="2025-02-10T09:37:16.607" v="2"/>
          <pc:sldLayoutMkLst>
            <pc:docMk/>
            <pc:sldMasterMk cId="3238116786" sldId="2147483663"/>
            <pc:sldLayoutMk cId="3738627397" sldId="2147483665"/>
          </pc:sldLayoutMkLst>
        </pc:sldLayoutChg>
      </pc:sldMasterChg>
    </pc:docChg>
  </pc:docChgLst>
  <pc:docChgLst>
    <pc:chgData name="小山 洋史" userId="b73d52a6-67c2-4360-9026-20c4593fe04f" providerId="ADAL" clId="{AD45C0EF-8475-4F98-A20D-FF2F2A5C22A8}"/>
    <pc:docChg chg="modMainMaster">
      <pc:chgData name="小山 洋史" userId="b73d52a6-67c2-4360-9026-20c4593fe04f" providerId="ADAL" clId="{AD45C0EF-8475-4F98-A20D-FF2F2A5C22A8}" dt="2025-02-10T09:47:40.168" v="3" actId="20577"/>
      <pc:docMkLst>
        <pc:docMk/>
      </pc:docMkLst>
      <pc:sldMasterChg chg="modSldLayout">
        <pc:chgData name="小山 洋史" userId="b73d52a6-67c2-4360-9026-20c4593fe04f" providerId="ADAL" clId="{AD45C0EF-8475-4F98-A20D-FF2F2A5C22A8}" dt="2025-02-10T09:47:40.168" v="3" actId="20577"/>
        <pc:sldMasterMkLst>
          <pc:docMk/>
          <pc:sldMasterMk cId="3238116786" sldId="2147483663"/>
        </pc:sldMasterMkLst>
        <pc:sldLayoutChg chg="modSp mod">
          <pc:chgData name="小山 洋史" userId="b73d52a6-67c2-4360-9026-20c4593fe04f" providerId="ADAL" clId="{AD45C0EF-8475-4F98-A20D-FF2F2A5C22A8}" dt="2025-02-10T09:47:34.482" v="1" actId="20577"/>
          <pc:sldLayoutMkLst>
            <pc:docMk/>
            <pc:sldMasterMk cId="3238116786" sldId="2147483663"/>
            <pc:sldLayoutMk cId="1752415527" sldId="2147483664"/>
          </pc:sldLayoutMkLst>
          <pc:spChg chg="mod">
            <ac:chgData name="小山 洋史" userId="b73d52a6-67c2-4360-9026-20c4593fe04f" providerId="ADAL" clId="{AD45C0EF-8475-4F98-A20D-FF2F2A5C22A8}" dt="2025-02-10T09:47:34.482" v="1" actId="20577"/>
            <ac:spMkLst>
              <pc:docMk/>
              <pc:sldMasterMk cId="3238116786" sldId="2147483663"/>
              <pc:sldLayoutMk cId="1752415527" sldId="2147483664"/>
              <ac:spMk id="15" creationId="{A8A40F24-D8C7-3D48-871E-5A7B9A114794}"/>
            </ac:spMkLst>
          </pc:spChg>
        </pc:sldLayoutChg>
        <pc:sldLayoutChg chg="modSp mod">
          <pc:chgData name="小山 洋史" userId="b73d52a6-67c2-4360-9026-20c4593fe04f" providerId="ADAL" clId="{AD45C0EF-8475-4F98-A20D-FF2F2A5C22A8}" dt="2025-02-10T09:47:40.168" v="3" actId="20577"/>
          <pc:sldLayoutMkLst>
            <pc:docMk/>
            <pc:sldMasterMk cId="3238116786" sldId="2147483663"/>
            <pc:sldLayoutMk cId="3738627397" sldId="2147483665"/>
          </pc:sldLayoutMkLst>
          <pc:spChg chg="mod">
            <ac:chgData name="小山 洋史" userId="b73d52a6-67c2-4360-9026-20c4593fe04f" providerId="ADAL" clId="{AD45C0EF-8475-4F98-A20D-FF2F2A5C22A8}" dt="2025-02-10T09:47:40.168" v="3" actId="20577"/>
            <ac:spMkLst>
              <pc:docMk/>
              <pc:sldMasterMk cId="3238116786" sldId="2147483663"/>
              <pc:sldLayoutMk cId="3738627397" sldId="2147483665"/>
              <ac:spMk id="14" creationId="{2DC78957-1178-0E41-BA35-6D772B34CAEC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48056A58-24BF-C94D-967E-5FBE426A2CFA}"/>
              </a:ext>
            </a:extLst>
          </p:cNvPr>
          <p:cNvCxnSpPr/>
          <p:nvPr userDrawn="1"/>
        </p:nvCxnSpPr>
        <p:spPr>
          <a:xfrm>
            <a:off x="190708" y="649134"/>
            <a:ext cx="9428021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>
            <a:extLst>
              <a:ext uri="{FF2B5EF4-FFF2-40B4-BE49-F238E27FC236}">
                <a16:creationId xmlns:a16="http://schemas.microsoft.com/office/drawing/2014/main" id="{E0A98C6B-A870-5148-8AED-AFD3F577E3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4095" y="2057727"/>
            <a:ext cx="8269357" cy="17907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A0C0B03C-0A62-B346-A961-F97B29945C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4096" y="3917483"/>
            <a:ext cx="8269356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4" name="スライド番号">
            <a:extLst>
              <a:ext uri="{FF2B5EF4-FFF2-40B4-BE49-F238E27FC236}">
                <a16:creationId xmlns:a16="http://schemas.microsoft.com/office/drawing/2014/main" id="{336AC9B9-BFA4-E043-B2C6-ACDFB481583E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701285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8A40F24-D8C7-3D48-871E-5A7B9A114794}"/>
              </a:ext>
            </a:extLst>
          </p:cNvPr>
          <p:cNvSpPr txBox="1"/>
          <p:nvPr userDrawn="1"/>
        </p:nvSpPr>
        <p:spPr>
          <a:xfrm>
            <a:off x="4470459" y="643412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 dirty="0">
                <a:solidFill>
                  <a:schemeClr val="bg1">
                    <a:lumMod val="65000"/>
                  </a:schemeClr>
                </a:solidFill>
              </a:rPr>
              <a:t>copyright (c) 2026 JCI NAGOYA. All Rights Reserved.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C225B14A-21A5-D049-8AE1-227E74456298}"/>
              </a:ext>
            </a:extLst>
          </p:cNvPr>
          <p:cNvCxnSpPr>
            <a:cxnSpLocks/>
          </p:cNvCxnSpPr>
          <p:nvPr userDrawn="1"/>
        </p:nvCxnSpPr>
        <p:spPr>
          <a:xfrm>
            <a:off x="176035" y="6567898"/>
            <a:ext cx="6840991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12">
            <a:extLst>
              <a:ext uri="{FF2B5EF4-FFF2-40B4-BE49-F238E27FC236}">
                <a16:creationId xmlns:a16="http://schemas.microsoft.com/office/drawing/2014/main" id="{27255543-D6D5-1C4A-83FB-C5311B70CA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64126" y="197417"/>
            <a:ext cx="2445964" cy="32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41552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038" y="1034073"/>
            <a:ext cx="8543925" cy="656617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 dirty="0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 dirty="0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 dirty="0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 dirty="0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DC78957-1178-0E41-BA35-6D772B34CAEC}"/>
              </a:ext>
            </a:extLst>
          </p:cNvPr>
          <p:cNvSpPr txBox="1"/>
          <p:nvPr userDrawn="1"/>
        </p:nvSpPr>
        <p:spPr>
          <a:xfrm>
            <a:off x="4470459" y="6434125"/>
            <a:ext cx="5342332" cy="251403"/>
          </a:xfrm>
          <a:prstGeom prst="rect">
            <a:avLst/>
          </a:prstGeom>
          <a:noFill/>
          <a:ln w="3175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286" tIns="48286" rIns="48286" bIns="48286" numCol="1" spcCol="38100" rtlCol="0" anchor="ctr">
            <a:spAutoFit/>
          </a:bodyPr>
          <a:lstStyle/>
          <a:p>
            <a:pPr algn="r"/>
            <a:r>
              <a:rPr lang="en" altLang="ja-JP" sz="1000" dirty="0">
                <a:solidFill>
                  <a:schemeClr val="bg1">
                    <a:lumMod val="65000"/>
                  </a:schemeClr>
                </a:solidFill>
              </a:rPr>
              <a:t>copyright (c) 2026 JCI NAGOYA. All Rights Reserved.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5780BBDB-AE87-A748-9B09-EADE134BD349}"/>
              </a:ext>
            </a:extLst>
          </p:cNvPr>
          <p:cNvCxnSpPr>
            <a:cxnSpLocks/>
          </p:cNvCxnSpPr>
          <p:nvPr userDrawn="1"/>
        </p:nvCxnSpPr>
        <p:spPr>
          <a:xfrm>
            <a:off x="176035" y="6567898"/>
            <a:ext cx="6840991" cy="0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5655200-50FB-2045-BC5E-DFC7E2904EB3}"/>
              </a:ext>
            </a:extLst>
          </p:cNvPr>
          <p:cNvCxnSpPr/>
          <p:nvPr userDrawn="1"/>
        </p:nvCxnSpPr>
        <p:spPr>
          <a:xfrm>
            <a:off x="190708" y="649134"/>
            <a:ext cx="9428021" cy="0"/>
          </a:xfrm>
          <a:prstGeom prst="line">
            <a:avLst/>
          </a:prstGeom>
          <a:ln w="9525">
            <a:solidFill>
              <a:srgbClr val="009ADE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">
            <a:extLst>
              <a:ext uri="{FF2B5EF4-FFF2-40B4-BE49-F238E27FC236}">
                <a16:creationId xmlns:a16="http://schemas.microsoft.com/office/drawing/2014/main" id="{F81095CE-9A76-6741-8F90-EC4C66C8910B}"/>
              </a:ext>
            </a:extLst>
          </p:cNvPr>
          <p:cNvSpPr txBox="1">
            <a:spLocks noGrp="1"/>
          </p:cNvSpPr>
          <p:nvPr>
            <p:ph type="sldNum" sz="quarter" idx="2"/>
          </p:nvPr>
        </p:nvSpPr>
        <p:spPr>
          <a:xfrm>
            <a:off x="8701285" y="298173"/>
            <a:ext cx="917444" cy="282181"/>
          </a:xfrm>
          <a:prstGeom prst="rect">
            <a:avLst/>
          </a:prstGeom>
        </p:spPr>
        <p:txBody>
          <a:bodyPr wrap="square"/>
          <a:lstStyle>
            <a:lvl1pPr algn="r">
              <a:defRPr sz="100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sym typeface="A-OTF 新ゴ Pro B"/>
              </a:defRPr>
            </a:lvl1pPr>
          </a:lstStyle>
          <a:p>
            <a:fld id="{86CB4B4D-7CA3-9044-876B-883B54F8677D}" type="slidenum">
              <a:rPr lang="uk-UA" smtClean="0"/>
              <a:pPr/>
              <a:t>‹#›</a:t>
            </a:fld>
            <a:endParaRPr lang="uk-UA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16679D7-283E-A246-AD92-6899162123B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64126" y="197417"/>
            <a:ext cx="2445964" cy="32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62739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38116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891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3A8CA7-DA7B-AC44-B1F4-E413AF0C2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2D0FA40-5D3D-D84C-85F0-752F971683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1597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0</Words>
  <Application>Microsoft Office PowerPoint</Application>
  <PresentationFormat>A4 210 x 297 mm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メイリオ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増田悟</dc:creator>
  <cp:lastModifiedBy>中山 裕徳</cp:lastModifiedBy>
  <cp:revision>12</cp:revision>
  <dcterms:created xsi:type="dcterms:W3CDTF">2022-03-17T01:00:56Z</dcterms:created>
  <dcterms:modified xsi:type="dcterms:W3CDTF">2026-01-02T19:42:08Z</dcterms:modified>
</cp:coreProperties>
</file>